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DCDCDC"/>
    <a:srgbClr val="F0F0F0"/>
    <a:srgbClr val="E6E6E6"/>
    <a:srgbClr val="C8C8C8"/>
    <a:srgbClr val="FAFAFA"/>
    <a:srgbClr val="BEBE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78" autoAdjust="0"/>
    <p:restoredTop sz="94660"/>
  </p:normalViewPr>
  <p:slideViewPr>
    <p:cSldViewPr snapToGrid="0">
      <p:cViewPr varScale="1">
        <p:scale>
          <a:sx n="67" d="100"/>
          <a:sy n="67" d="100"/>
        </p:scale>
        <p:origin x="688" y="52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92" d="100"/>
          <a:sy n="92" d="100"/>
        </p:scale>
        <p:origin x="2550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g"/><Relationship Id="rId4" Type="http://schemas.openxmlformats.org/officeDocument/2006/relationships/tags" Target="../tags/tag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>
            <a:extLst>
              <a:ext uri="{FF2B5EF4-FFF2-40B4-BE49-F238E27FC236}">
                <a16:creationId xmlns:a16="http://schemas.microsoft.com/office/drawing/2014/main" id="{60C89CF2-2661-4209-9FFF-E3268D2FE9A7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custDataLst>
      <p:tags r:id="rId4"/>
    </p:custData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3600" b="1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●"/>
        <a:defRPr sz="18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1pPr>
      <a:lvl2pPr marL="6858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tabLst>
          <a:tab pos="1609725" algn="l"/>
          <a:tab pos="1609725" algn="l"/>
          <a:tab pos="1609725" algn="l"/>
          <a:tab pos="1609725" algn="l"/>
        </a:tabLst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2pPr>
      <a:lvl3pPr marL="11430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3pPr>
      <a:lvl4pPr marL="16002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Wingdings" panose="05000000000000000000" charset="0"/>
        <a:buChar char="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4pPr>
      <a:lvl5pPr marL="20574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custDataLst>
      <p:tags r:id="rId1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custDataLst>
      <p:tags r:id="rId1"/>
    </p:custData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custDataLst>
      <p:tags r:id="rId1"/>
    </p:custData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THUMBS_INDEX" val="1、4、7、12、13、14、15、16、17、18、20、24、25、28、33、36、40、43、44"/>
  <p:tag name="KSO_WM_TEMPLATE_SUBCATEGORY" val="19"/>
  <p:tag name="KSO_WM_TAG_VERSION" val="1.0"/>
  <p:tag name="KSO_WM_BEAUTIFY_FLAG" val="#wm#"/>
  <p:tag name="KSO_WM_TEMPLATE_CATEGORY" val="custom"/>
  <p:tag name="KSO_WM_TEMPLATE_INDEX" val="20205081"/>
  <p:tag name="KSO_WM_TEMPLATE_MASTER_TYPE" val="0"/>
  <p:tag name="KSO_WM_TEMPLATE_COLOR_TYPE" val="1"/>
  <p:tag name="KSO_WM_UNIT_SHOW_EDIT_AREA_INDICATION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ID" val="custom20205081_1"/>
  <p:tag name="KSO_WM_TEMPLATE_SUBCATEGORY" val="19"/>
  <p:tag name="KSO_WM_TEMPLATE_MASTER_TYPE" val="0"/>
  <p:tag name="KSO_WM_TEMPLATE_COLOR_TYPE" val="1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5081"/>
  <p:tag name="KSO_WM_SLIDE_LAYOUT" val="a_b"/>
  <p:tag name="KSO_WM_SLIDE_LAYOUT_CNT" val="1_1"/>
  <p:tag name="KSO_WM_UNIT_SHOW_EDIT_AREA_INDICATION" val="1"/>
  <p:tag name="KSO_WM_TEMPLATE_THUMBS_INDEX" val="1、4、7、12、13、14、15、16、17、18、20、24、25、28、33、36、40、43、44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20508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205081"/>
</p:tagLst>
</file>

<file path=ppt/theme/theme1.xml><?xml version="1.0" encoding="utf-8"?>
<a:theme xmlns:a="http://schemas.openxmlformats.org/drawingml/2006/main" name="Office 主题​​">
  <a:themeElements>
    <a:clrScheme name="新版空白演示配色">
      <a:dk1>
        <a:srgbClr val="000000"/>
      </a:dk1>
      <a:lt1>
        <a:srgbClr val="FFFFFF"/>
      </a:lt1>
      <a:dk2>
        <a:srgbClr val="0F1423"/>
      </a:dk2>
      <a:lt2>
        <a:srgbClr val="FFFFFF"/>
      </a:lt2>
      <a:accent1>
        <a:srgbClr val="6096E6"/>
      </a:accent1>
      <a:accent2>
        <a:srgbClr val="58B6E5"/>
      </a:accent2>
      <a:accent3>
        <a:srgbClr val="56CA95"/>
      </a:accent3>
      <a:accent4>
        <a:srgbClr val="FFBA55"/>
      </a:accent4>
      <a:accent5>
        <a:srgbClr val="F18870"/>
      </a:accent5>
      <a:accent6>
        <a:srgbClr val="EC5F74"/>
      </a:accent6>
      <a:hlink>
        <a:srgbClr val="0563C1"/>
      </a:hlink>
      <a:folHlink>
        <a:srgbClr val="954D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309</TotalTime>
  <Words>0</Words>
  <Application>Microsoft Office PowerPoint</Application>
  <PresentationFormat>宽屏</PresentationFormat>
  <Paragraphs>0</Paragraphs>
  <Slides>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6" baseType="lpstr">
      <vt:lpstr>Arial</vt:lpstr>
      <vt:lpstr>Wingdings</vt:lpstr>
      <vt:lpstr>Office 主题​​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空白演示</dc:title>
  <dc:creator/>
  <cp:lastModifiedBy>孟 菁</cp:lastModifiedBy>
  <cp:revision>161</cp:revision>
  <dcterms:created xsi:type="dcterms:W3CDTF">2019-06-19T02:08:00Z</dcterms:created>
  <dcterms:modified xsi:type="dcterms:W3CDTF">2021-10-13T10:09:58Z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2052-11.1.0.10700</vt:lpwstr>
  </property>
  <property fmtid="{D5CDD505-2E9C-101B-9397-08002B2CF9AE}" pid="3" name="ICV">
    <vt:lpwstr>DE75E29F0A144F5AB4C280ABA9DA6414</vt:lpwstr>
  </property>
</Properties>
</file>